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</p:sldMasterIdLst>
  <p:notesMasterIdLst>
    <p:notesMasterId r:id="rId6"/>
  </p:notesMasterIdLst>
  <p:sldIdLst>
    <p:sldId id="283" r:id="rId5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berheim, Aime" initials="OA" lastIdx="1" clrIdx="0">
    <p:extLst>
      <p:ext uri="{19B8F6BF-5375-455C-9EA6-DF929625EA0E}">
        <p15:presenceInfo xmlns:p15="http://schemas.microsoft.com/office/powerpoint/2012/main" userId="S::oberheia@wwt.com::cc5308ed-5f8d-4cd0-ba41-c8d0cc78eb5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3F9"/>
    <a:srgbClr val="929292"/>
    <a:srgbClr val="310A74"/>
    <a:srgbClr val="0E34B7"/>
    <a:srgbClr val="F94A12"/>
    <a:srgbClr val="AAE7FF"/>
    <a:srgbClr val="FFFF00"/>
    <a:srgbClr val="55F8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90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05348" cy="474208"/>
          </a:xfrm>
          <a:prstGeom prst="rect">
            <a:avLst/>
          </a:prstGeom>
        </p:spPr>
        <p:txBody>
          <a:bodyPr vert="horz" lIns="94947" tIns="47474" rIns="94947" bIns="4747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59181" y="0"/>
            <a:ext cx="3105348" cy="474208"/>
          </a:xfrm>
          <a:prstGeom prst="rect">
            <a:avLst/>
          </a:prstGeom>
        </p:spPr>
        <p:txBody>
          <a:bodyPr vert="horz" lIns="94947" tIns="47474" rIns="94947" bIns="47474" rtlCol="0"/>
          <a:lstStyle>
            <a:lvl1pPr algn="r">
              <a:defRPr sz="1200"/>
            </a:lvl1pPr>
          </a:lstStyle>
          <a:p>
            <a:fld id="{E42E1A12-C39D-47B1-8340-8264858502C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47713" y="1181100"/>
            <a:ext cx="5670550" cy="31892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947" tIns="47474" rIns="94947" bIns="4747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6619" y="4548457"/>
            <a:ext cx="5732949" cy="3721466"/>
          </a:xfrm>
          <a:prstGeom prst="rect">
            <a:avLst/>
          </a:prstGeom>
        </p:spPr>
        <p:txBody>
          <a:bodyPr vert="horz" lIns="94947" tIns="47474" rIns="94947" bIns="4747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77134"/>
            <a:ext cx="3105348" cy="474207"/>
          </a:xfrm>
          <a:prstGeom prst="rect">
            <a:avLst/>
          </a:prstGeom>
        </p:spPr>
        <p:txBody>
          <a:bodyPr vert="horz" lIns="94947" tIns="47474" rIns="94947" bIns="4747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59181" y="8977134"/>
            <a:ext cx="3105348" cy="474207"/>
          </a:xfrm>
          <a:prstGeom prst="rect">
            <a:avLst/>
          </a:prstGeom>
        </p:spPr>
        <p:txBody>
          <a:bodyPr vert="horz" lIns="94947" tIns="47474" rIns="94947" bIns="47474" rtlCol="0" anchor="b"/>
          <a:lstStyle>
            <a:lvl1pPr algn="r">
              <a:defRPr sz="1200"/>
            </a:lvl1pPr>
          </a:lstStyle>
          <a:p>
            <a:fld id="{661CAF79-D565-4E48-A405-A670A3AD8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96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our GSP high-level GTM overview that is intended for delivering an executive level message around our business.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1CAF79-D565-4E48-A405-A670A3AD8C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780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vy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76D16844-6333-3E4A-AF87-E77C05853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4521" y="1854200"/>
            <a:ext cx="7375650" cy="1655763"/>
          </a:xfrm>
        </p:spPr>
        <p:txBody>
          <a:bodyPr anchor="b">
            <a:normAutofit/>
          </a:bodyPr>
          <a:lstStyle>
            <a:lvl1pPr algn="l">
              <a:defRPr sz="39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521" y="3602038"/>
            <a:ext cx="737565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86EA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476076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emphasis and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29AE693-0ABA-5647-A79F-DDC42B3BACDD}"/>
              </a:ext>
            </a:extLst>
          </p:cNvPr>
          <p:cNvSpPr/>
          <p:nvPr/>
        </p:nvSpPr>
        <p:spPr>
          <a:xfrm>
            <a:off x="7367404" y="0"/>
            <a:ext cx="4824596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641572"/>
            <a:ext cx="6220899" cy="547705"/>
          </a:xfrm>
        </p:spPr>
        <p:txBody>
          <a:bodyPr>
            <a:normAutofit/>
          </a:bodyPr>
          <a:lstStyle>
            <a:lvl1pPr>
              <a:defRPr sz="29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46028"/>
            <a:ext cx="6220899" cy="4901609"/>
          </a:xfrm>
        </p:spPr>
        <p:txBody>
          <a:bodyPr>
            <a:normAutofit/>
          </a:bodyPr>
          <a:lstStyle>
            <a:lvl1pPr>
              <a:defRPr sz="1800">
                <a:solidFill>
                  <a:srgbClr val="505050"/>
                </a:solidFill>
              </a:defRPr>
            </a:lvl1pPr>
            <a:lvl2pPr>
              <a:defRPr sz="1400">
                <a:solidFill>
                  <a:srgbClr val="505050"/>
                </a:solidFill>
              </a:defRPr>
            </a:lvl2pPr>
            <a:lvl3pPr>
              <a:defRPr sz="10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945D0D9-27D2-CA48-8163-FBAAD2C965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287079"/>
            <a:ext cx="6221287" cy="354271"/>
          </a:xfrm>
        </p:spPr>
        <p:txBody>
          <a:bodyPr anchor="ctr">
            <a:normAutofit/>
          </a:bodyPr>
          <a:lstStyle>
            <a:lvl1pPr>
              <a:lnSpc>
                <a:spcPct val="100000"/>
              </a:lnSpc>
              <a:buNone/>
              <a:defRPr sz="1600"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0086EA"/>
                </a:solidFill>
              </a:defRPr>
            </a:lvl2pPr>
            <a:lvl3pPr>
              <a:buNone/>
              <a:defRPr>
                <a:solidFill>
                  <a:srgbClr val="0086EA"/>
                </a:solidFill>
              </a:defRPr>
            </a:lvl3pPr>
            <a:lvl4pPr>
              <a:buNone/>
              <a:defRPr>
                <a:solidFill>
                  <a:srgbClr val="0086EA"/>
                </a:solidFill>
              </a:defRPr>
            </a:lvl4pPr>
            <a:lvl5pPr>
              <a:buNone/>
              <a:defRPr>
                <a:solidFill>
                  <a:srgbClr val="0086E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D566892-ABAA-3644-BCA7-29EF96D03456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7367016" y="0"/>
            <a:ext cx="4824596" cy="3429000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627C85-413D-F64C-8CB0-0E4D343755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03282" y="3667919"/>
            <a:ext cx="3952063" cy="2679718"/>
          </a:xfrm>
        </p:spPr>
        <p:txBody>
          <a:bodyPr>
            <a:normAutofit/>
          </a:bodyPr>
          <a:lstStyle>
            <a:lvl1pPr>
              <a:defRPr sz="1800">
                <a:solidFill>
                  <a:srgbClr val="505050"/>
                </a:solidFill>
              </a:defRPr>
            </a:lvl1pPr>
            <a:lvl2pPr>
              <a:defRPr sz="14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800">
                <a:solidFill>
                  <a:srgbClr val="505050"/>
                </a:solidFill>
              </a:defRPr>
            </a:lvl4pPr>
            <a:lvl5pPr>
              <a:defRPr sz="8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318398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with two content z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7100267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5A3962-55ED-8C40-AA36-DC8AC2758F0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596313" y="1410511"/>
            <a:ext cx="4099641" cy="476645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098093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7100267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AE6F173-2A3B-7F43-9627-694572B6F067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7596313" y="365126"/>
            <a:ext cx="4099641" cy="5811837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5109832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s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0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7779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7779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AE6F173-2A3B-7F43-9627-694572B6F067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0" y="-1"/>
            <a:ext cx="4900971" cy="6858000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FA7D5-9B34-DB46-B7D9-B5F85933E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7021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0511"/>
            <a:ext cx="5181600" cy="4766453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0511"/>
            <a:ext cx="5181600" cy="4766453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F10EE1-DD34-B345-A74A-427B23462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18854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-column content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34069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0">
                <a:solidFill>
                  <a:srgbClr val="0086EA"/>
                </a:solidFill>
              </a:defRPr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316265"/>
            <a:ext cx="5157787" cy="38733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4069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0">
                <a:solidFill>
                  <a:srgbClr val="0086EA"/>
                </a:solidFill>
              </a:defRPr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16265"/>
            <a:ext cx="5183188" cy="38733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9246B4-8547-0244-A8A1-CFF4AD6BD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82188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2DF316-7124-284A-B4F1-E3CF7FCF4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206C4B-B343-3140-A053-9EB94D1EE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41675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4279C3E-A58B-2242-A545-FD30234FD1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59AE80-4F93-FA4F-B929-081C7576B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DDA5E0-6833-1A41-9D1C-546F0C74A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>
            <a:normAutofit/>
          </a:bodyPr>
          <a:lstStyle>
            <a:lvl1pPr>
              <a:defRPr sz="2699"/>
            </a:lvl1pPr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211920"/>
            <a:ext cx="3932237" cy="3657068"/>
          </a:xfrm>
        </p:spPr>
        <p:txBody>
          <a:bodyPr/>
          <a:lstStyle>
            <a:lvl1pPr marL="0" indent="0">
              <a:buNone/>
              <a:defRPr sz="1600">
                <a:solidFill>
                  <a:srgbClr val="0086EA"/>
                </a:solidFill>
              </a:defRPr>
            </a:lvl1pPr>
            <a:lvl2pPr marL="457109" indent="0">
              <a:buNone/>
              <a:defRPr sz="1400"/>
            </a:lvl2pPr>
            <a:lvl3pPr marL="914217" indent="0">
              <a:buNone/>
              <a:defRPr sz="1200"/>
            </a:lvl3pPr>
            <a:lvl4pPr marL="1371326" indent="0">
              <a:buNone/>
              <a:defRPr sz="1000"/>
            </a:lvl4pPr>
            <a:lvl5pPr marL="1828434" indent="0">
              <a:buNone/>
              <a:defRPr sz="1000"/>
            </a:lvl5pPr>
            <a:lvl6pPr marL="2285543" indent="0">
              <a:buNone/>
              <a:defRPr sz="1000"/>
            </a:lvl6pPr>
            <a:lvl7pPr marL="2742651" indent="0">
              <a:buNone/>
              <a:defRPr sz="1000"/>
            </a:lvl7pPr>
            <a:lvl8pPr marL="3199760" indent="0">
              <a:buNone/>
              <a:defRPr sz="1000"/>
            </a:lvl8pPr>
            <a:lvl9pPr marL="36568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451105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211920"/>
            <a:ext cx="3932237" cy="3657068"/>
          </a:xfrm>
        </p:spPr>
        <p:txBody>
          <a:bodyPr/>
          <a:lstStyle>
            <a:lvl1pPr marL="0" indent="0">
              <a:buNone/>
              <a:defRPr sz="1600">
                <a:solidFill>
                  <a:srgbClr val="0086EA"/>
                </a:solidFill>
              </a:defRPr>
            </a:lvl1pPr>
            <a:lvl2pPr marL="457109" indent="0">
              <a:buNone/>
              <a:defRPr sz="1400"/>
            </a:lvl2pPr>
            <a:lvl3pPr marL="914217" indent="0">
              <a:buNone/>
              <a:defRPr sz="1200"/>
            </a:lvl3pPr>
            <a:lvl4pPr marL="1371326" indent="0">
              <a:buNone/>
              <a:defRPr sz="1000"/>
            </a:lvl4pPr>
            <a:lvl5pPr marL="1828434" indent="0">
              <a:buNone/>
              <a:defRPr sz="1000"/>
            </a:lvl5pPr>
            <a:lvl6pPr marL="2285543" indent="0">
              <a:buNone/>
              <a:defRPr sz="1000"/>
            </a:lvl6pPr>
            <a:lvl7pPr marL="2742651" indent="0">
              <a:buNone/>
              <a:defRPr sz="1000"/>
            </a:lvl7pPr>
            <a:lvl8pPr marL="3199760" indent="0">
              <a:buNone/>
              <a:defRPr sz="1000"/>
            </a:lvl8pPr>
            <a:lvl9pPr marL="36568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3628DD-4BEA-0D43-86F7-5AC3BE93C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F6EBC4-E17C-6A4B-B61F-0880535FB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233874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ultu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3A7B6F4-6436-F242-8F6A-DD1937B4E77D}"/>
              </a:ext>
            </a:extLst>
          </p:cNvPr>
          <p:cNvGrpSpPr/>
          <p:nvPr/>
        </p:nvGrpSpPr>
        <p:grpSpPr>
          <a:xfrm>
            <a:off x="4369" y="-1"/>
            <a:ext cx="12187631" cy="6858001"/>
            <a:chOff x="8739" y="-1"/>
            <a:chExt cx="24378435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20783" r="40894" b="4635"/>
            <a:stretch/>
          </p:blipFill>
          <p:spPr>
            <a:xfrm>
              <a:off x="3367743" y="-1"/>
              <a:ext cx="21019431" cy="137160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58673A-3513-5743-958C-9C412BB83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39" y="5723738"/>
              <a:ext cx="7992261" cy="799226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 flipH="1">
              <a:off x="8739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78A2F8-5C28-7B42-80FB-A314B3A58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7861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9367CF1-C3C7-2D4C-A2D2-5B88DF7D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4521" y="1854201"/>
            <a:ext cx="7375650" cy="1655762"/>
          </a:xfrm>
        </p:spPr>
        <p:txBody>
          <a:bodyPr anchor="b">
            <a:normAutofit/>
          </a:bodyPr>
          <a:lstStyle>
            <a:lvl1pPr algn="l">
              <a:defRPr sz="3999">
                <a:solidFill>
                  <a:srgbClr val="33333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521" y="3602038"/>
            <a:ext cx="737565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86EA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101D0B9-07EA-7049-99D4-264D289D3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22" y="916283"/>
            <a:ext cx="2792832" cy="79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7945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lob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3A7B6F4-6436-F242-8F6A-DD1937B4E77D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24387174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20783" r="40894" b="4635"/>
            <a:stretch/>
          </p:blipFill>
          <p:spPr>
            <a:xfrm>
              <a:off x="3367743" y="-1"/>
              <a:ext cx="21019431" cy="137160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58673A-3513-5743-958C-9C412BB83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429" y="5723738"/>
              <a:ext cx="7988881" cy="799226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 flipH="1">
              <a:off x="0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BA7FFA-9A02-C740-A0DA-708F990A7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3338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AT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C47A49E-927A-1344-A669-95309DFE1783}"/>
              </a:ext>
            </a:extLst>
          </p:cNvPr>
          <p:cNvGrpSpPr/>
          <p:nvPr/>
        </p:nvGrpSpPr>
        <p:grpSpPr>
          <a:xfrm>
            <a:off x="5214" y="-1"/>
            <a:ext cx="12192203" cy="6858001"/>
            <a:chOff x="10429" y="-1"/>
            <a:chExt cx="24387581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401" t="20783" r="20360" b="4635"/>
            <a:stretch/>
          </p:blipFill>
          <p:spPr>
            <a:xfrm flipH="1">
              <a:off x="10429" y="-1"/>
              <a:ext cx="24366316" cy="1371600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3104CA5-8EFF-954C-B094-7039A51926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414813" y="5724144"/>
              <a:ext cx="7983197" cy="799185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>
              <a:off x="15925124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62944141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y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222A5EA9-E86D-8342-B5F4-5F5D21A69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10B081-01C7-F14C-9DD4-55915E41B8E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4223" y="2707341"/>
            <a:ext cx="4851155" cy="137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75724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778F5C-7751-044E-9875-95293E604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EE64997-BA17-9648-8019-22C2774A6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223" y="2707341"/>
            <a:ext cx="4851155" cy="137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66452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98C4F2-B7A3-964A-B48C-FCAC7BAA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79" y="1567"/>
            <a:ext cx="12184841" cy="6854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98073"/>
            <a:ext cx="10515600" cy="1500187"/>
          </a:xfrm>
        </p:spPr>
        <p:txBody>
          <a:bodyPr anchor="b">
            <a:normAutofit/>
          </a:bodyPr>
          <a:lstStyle>
            <a:lvl1pPr algn="ctr">
              <a:defRPr sz="47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19126"/>
            <a:ext cx="10515600" cy="1306309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0086EA"/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9017C11-1086-6B49-95E7-3ED01C56F8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85" t="20608" r="8339" b="34816"/>
          <a:stretch/>
        </p:blipFill>
        <p:spPr>
          <a:xfrm>
            <a:off x="4949208" y="5156189"/>
            <a:ext cx="2293584" cy="50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5279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withou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98C4F2-B7A3-964A-B48C-FCAC7BAA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79" y="1567"/>
            <a:ext cx="12184841" cy="6854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98073"/>
            <a:ext cx="10515600" cy="1500187"/>
          </a:xfrm>
        </p:spPr>
        <p:txBody>
          <a:bodyPr anchor="b">
            <a:normAutofit/>
          </a:bodyPr>
          <a:lstStyle>
            <a:lvl1pPr algn="ctr">
              <a:defRPr sz="47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19126"/>
            <a:ext cx="10515600" cy="174197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0086EA"/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52570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C98F7E-3FA1-1346-A67F-6D0B91EF3D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178221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ray background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C98F7E-3FA1-1346-A67F-6D0B91EF3D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2563C3-7BA4-1841-9901-2A15BB4E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0798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194638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ontent with white background N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02171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white background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031CB7-4DFD-D244-9CEB-98FAE6A45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307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1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10511"/>
            <a:ext cx="10515600" cy="4766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7ED53-A5FA-8D4F-ADCE-5DCCB631199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037FD-3ED2-7F49-A5A0-DA7E06EAD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8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720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sldNum="0" hdr="0" ftr="0" dt="0"/>
  <p:txStyles>
    <p:titleStyle>
      <a:lvl1pPr algn="l" defTabSz="914217" rtl="0" eaLnBrk="1" latinLnBrk="0" hangingPunct="1">
        <a:lnSpc>
          <a:spcPct val="100000"/>
        </a:lnSpc>
        <a:spcBef>
          <a:spcPct val="0"/>
        </a:spcBef>
        <a:buNone/>
        <a:defRPr sz="3299" kern="120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554" indent="-228554" algn="l" defTabSz="914217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663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2771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599880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6989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5C29A85-CF0A-AE4C-8E26-27B29C6E9134}"/>
              </a:ext>
            </a:extLst>
          </p:cNvPr>
          <p:cNvSpPr txBox="1"/>
          <p:nvPr/>
        </p:nvSpPr>
        <p:spPr>
          <a:xfrm>
            <a:off x="964806" y="2659935"/>
            <a:ext cx="7257359" cy="1938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sz="3999" dirty="0">
                <a:solidFill>
                  <a:srgbClr val="FFFFFF"/>
                </a:solidFill>
                <a:latin typeface="Roobert" pitchFamily="2" charset="77"/>
                <a:cs typeface="Arial" panose="020B0604020202020204" pitchFamily="34" charset="0"/>
              </a:rPr>
              <a:t>    TDD – Dependency Injection: Registering and Resolving </a:t>
            </a:r>
            <a:r>
              <a:rPr lang="en-US" sz="3999">
                <a:solidFill>
                  <a:srgbClr val="FFFFFF"/>
                </a:solidFill>
                <a:latin typeface="Roobert" pitchFamily="2" charset="77"/>
                <a:cs typeface="Arial" panose="020B0604020202020204" pitchFamily="34" charset="0"/>
              </a:rPr>
              <a:t>from Containers</a:t>
            </a:r>
            <a:endParaRPr lang="en-US" sz="1200" dirty="0">
              <a:solidFill>
                <a:srgbClr val="FFFFFF"/>
              </a:solidFill>
              <a:latin typeface="Roobert" pitchFamily="2" charset="77"/>
              <a:cs typeface="Arial" panose="020B0604020202020204" pitchFamily="34" charset="0"/>
            </a:endParaRPr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CA196FD-42C5-2247-90A1-DD106BE56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06" y="884954"/>
            <a:ext cx="2862765" cy="5988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B9818E-A4C2-914E-807A-2D3DDA614498}"/>
              </a:ext>
            </a:extLst>
          </p:cNvPr>
          <p:cNvSpPr/>
          <p:nvPr/>
        </p:nvSpPr>
        <p:spPr>
          <a:xfrm>
            <a:off x="964806" y="4981112"/>
            <a:ext cx="1860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  <a:latin typeface="Roobert SemiBold" pitchFamily="2" charset="77"/>
                <a:cs typeface="Arial" panose="020B0604020202020204" pitchFamily="34" charset="0"/>
              </a:rPr>
              <a:t>Heather Meadow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A59D6B-C2E8-3643-93F1-DD6E9E6D1475}"/>
              </a:ext>
            </a:extLst>
          </p:cNvPr>
          <p:cNvSpPr/>
          <p:nvPr/>
        </p:nvSpPr>
        <p:spPr>
          <a:xfrm>
            <a:off x="964806" y="5306054"/>
            <a:ext cx="20301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Roobert" pitchFamily="2" charset="77"/>
                <a:cs typeface="Arial" panose="020B0604020202020204" pitchFamily="34" charset="0"/>
              </a:rPr>
              <a:t>Senior Software Engineer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7AEB024-96E8-7447-BA8D-A66633A109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5046" y="2806763"/>
            <a:ext cx="299029" cy="35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wt-rebrand-template-2021">
  <a:themeElements>
    <a:clrScheme name="New World Palette">
      <a:dk1>
        <a:srgbClr val="121212"/>
      </a:dk1>
      <a:lt1>
        <a:srgbClr val="FFFFFF"/>
      </a:lt1>
      <a:dk2>
        <a:srgbClr val="333333"/>
      </a:dk2>
      <a:lt2>
        <a:srgbClr val="0086E9"/>
      </a:lt2>
      <a:accent1>
        <a:srgbClr val="ED282A"/>
      </a:accent1>
      <a:accent2>
        <a:srgbClr val="150D7F"/>
      </a:accent2>
      <a:accent3>
        <a:srgbClr val="152FB3"/>
      </a:accent3>
      <a:accent4>
        <a:srgbClr val="1D1D48"/>
      </a:accent4>
      <a:accent5>
        <a:srgbClr val="E21C78"/>
      </a:accent5>
      <a:accent6>
        <a:srgbClr val="8211C4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wt-template-2021" id="{D2714C79-F9E5-7746-84EE-51D620103353}" vid="{EAD7103E-9258-074C-9783-1EDD08D294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E52C0F2512EA47A576EB40DC5FB70D" ma:contentTypeVersion="15" ma:contentTypeDescription="Create a new document." ma:contentTypeScope="" ma:versionID="07e3040951a1855ccc73b3fa5fdd803a">
  <xsd:schema xmlns:xsd="http://www.w3.org/2001/XMLSchema" xmlns:xs="http://www.w3.org/2001/XMLSchema" xmlns:p="http://schemas.microsoft.com/office/2006/metadata/properties" xmlns:ns1="http://schemas.microsoft.com/sharepoint/v3" xmlns:ns3="d0609b3b-b02b-409c-b771-38e20668274d" xmlns:ns4="29a9dc39-5f52-46fd-9fa5-cbc2bee4ed7e" targetNamespace="http://schemas.microsoft.com/office/2006/metadata/properties" ma:root="true" ma:fieldsID="a8a4e1b02f4de1a0b136e0336228d700" ns1:_="" ns3:_="" ns4:_="">
    <xsd:import namespace="http://schemas.microsoft.com/sharepoint/v3"/>
    <xsd:import namespace="d0609b3b-b02b-409c-b771-38e20668274d"/>
    <xsd:import namespace="29a9dc39-5f52-46fd-9fa5-cbc2bee4ed7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1:_ip_UnifiedCompliancePolicyProperties" minOccurs="0"/>
                <xsd:element ref="ns1:_ip_UnifiedCompliancePolicyUIAction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1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2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609b3b-b02b-409c-b771-38e20668274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9dc39-5f52-46fd-9fa5-cbc2bee4ed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8F3E21-8725-4CAC-A612-250FC00FD57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D0F89DF-9290-41BF-9E56-CEAEEEF26FBB}">
  <ds:schemaRefs>
    <ds:schemaRef ds:uri="http://www.w3.org/XML/1998/namespace"/>
    <ds:schemaRef ds:uri="http://schemas.microsoft.com/office/2006/documentManagement/types"/>
    <ds:schemaRef ds:uri="http://purl.org/dc/terms/"/>
    <ds:schemaRef ds:uri="http://schemas.microsoft.com/sharepoint/v3"/>
    <ds:schemaRef ds:uri="d0609b3b-b02b-409c-b771-38e20668274d"/>
    <ds:schemaRef ds:uri="http://schemas.microsoft.com/office/infopath/2007/PartnerControls"/>
    <ds:schemaRef ds:uri="http://schemas.openxmlformats.org/package/2006/metadata/core-properties"/>
    <ds:schemaRef ds:uri="29a9dc39-5f52-46fd-9fa5-cbc2bee4ed7e"/>
    <ds:schemaRef ds:uri="http://schemas.microsoft.com/office/2006/metadata/properties"/>
    <ds:schemaRef ds:uri="http://purl.org/dc/elements/1.1/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CAA2942-C2C0-4F8E-B252-9A82222563E9}">
  <ds:schemaRefs>
    <ds:schemaRef ds:uri="29a9dc39-5f52-46fd-9fa5-cbc2bee4ed7e"/>
    <ds:schemaRef ds:uri="d0609b3b-b02b-409c-b771-38e2066827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37</Words>
  <Application>Microsoft Macintosh PowerPoint</Application>
  <PresentationFormat>Widescreen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Roobert</vt:lpstr>
      <vt:lpstr>Roobert SemiBold</vt:lpstr>
      <vt:lpstr>wwt-rebrand-template-2021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Simmons, Tracy</dc:creator>
  <cp:lastModifiedBy>Meadow, Heather</cp:lastModifiedBy>
  <cp:revision>9</cp:revision>
  <cp:lastPrinted>2020-02-27T14:38:35Z</cp:lastPrinted>
  <dcterms:created xsi:type="dcterms:W3CDTF">2020-01-16T23:10:10Z</dcterms:created>
  <dcterms:modified xsi:type="dcterms:W3CDTF">2021-03-12T18:27:59Z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0x01010098E52C0F2512EA47A576EB40DC5FB70D</vt:lpwstr>
  </property>
</Properties>
</file>